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x" ContentType="application/vnd.openxmlformats-officedocument.spreadsheetml.sheet"/>
  <Default Extension="tiff" ContentType="image/tif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64" r:id="rId3"/>
    <p:sldId id="262" r:id="rId4"/>
    <p:sldId id="263" r:id="rId5"/>
    <p:sldId id="256" r:id="rId6"/>
    <p:sldId id="257" r:id="rId8"/>
    <p:sldId id="258" r:id="rId9"/>
    <p:sldId id="266" r:id="rId10"/>
    <p:sldId id="267" r:id="rId11"/>
    <p:sldId id="259" r:id="rId12"/>
    <p:sldId id="26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8.png"/><Relationship Id="rId7" Type="http://schemas.openxmlformats.org/officeDocument/2006/relationships/tags" Target="../tags/tag5.xml"/><Relationship Id="rId6" Type="http://schemas.openxmlformats.org/officeDocument/2006/relationships/image" Target="../media/image7.tiff"/><Relationship Id="rId5" Type="http://schemas.openxmlformats.org/officeDocument/2006/relationships/tags" Target="../tags/tag4.xml"/><Relationship Id="rId4" Type="http://schemas.openxmlformats.org/officeDocument/2006/relationships/image" Target="../media/image6.tiff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package" Target="../embeddings/Workbook1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8455" y="238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AGS</a:t>
            </a:r>
            <a:endParaRPr lang="en-US" altLang="zh-CN"/>
          </a:p>
        </p:txBody>
      </p:sp>
      <p:pic>
        <p:nvPicPr>
          <p:cNvPr id="2" name="图片 1" descr="AGS.computeMatri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175" y="0"/>
            <a:ext cx="288417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3735" y="1913890"/>
            <a:ext cx="98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P:1e-5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9940"/>
            <a:ext cx="5402580" cy="5448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60" y="789940"/>
            <a:ext cx="5455920" cy="54178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6545" y="146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merge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8455" y="238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AGS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4686" t="5287" b="6169"/>
          <a:stretch>
            <a:fillRect/>
          </a:stretch>
        </p:blipFill>
        <p:spPr>
          <a:xfrm>
            <a:off x="123825" y="1796415"/>
            <a:ext cx="5774055" cy="2934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20" y="358775"/>
            <a:ext cx="6263640" cy="6225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8455" y="238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AGS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1498600"/>
            <a:ext cx="5299710" cy="4176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1038"/>
          <a:stretch>
            <a:fillRect/>
          </a:stretch>
        </p:blipFill>
        <p:spPr>
          <a:xfrm>
            <a:off x="5687060" y="1396365"/>
            <a:ext cx="6446520" cy="4479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273300" y="467360"/>
            <a:ext cx="98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P:1e-5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009890" y="465455"/>
            <a:ext cx="98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P:1e-3</a:t>
            </a:r>
            <a:endParaRPr lang="en-US" altLang="zh-CN"/>
          </a:p>
        </p:txBody>
      </p:sp>
      <p:pic>
        <p:nvPicPr>
          <p:cNvPr id="8" name="图片 7" descr="N87.computeMatrix-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04592" y="885105"/>
            <a:ext cx="2386330" cy="5759450"/>
          </a:xfrm>
          <a:prstGeom prst="rect">
            <a:avLst/>
          </a:prstGeom>
        </p:spPr>
      </p:pic>
      <p:pic>
        <p:nvPicPr>
          <p:cNvPr id="9" name="图片 8" descr="N87.computeMatrix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96695" y="885190"/>
            <a:ext cx="2369067" cy="576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6545" y="146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N87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50902" y="884470"/>
            <a:ext cx="2368550" cy="575945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5141595" y="465455"/>
            <a:ext cx="98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P:1e-4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0040" r="397" b="6528"/>
          <a:stretch>
            <a:fillRect/>
          </a:stretch>
        </p:blipFill>
        <p:spPr>
          <a:xfrm>
            <a:off x="2831465" y="0"/>
            <a:ext cx="4940935" cy="2142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2278380"/>
            <a:ext cx="6132830" cy="45796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6545" y="146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N87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2910"/>
            <a:ext cx="5372100" cy="5417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530" y="400050"/>
            <a:ext cx="5417820" cy="5440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6545" y="146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N87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31825" y="1585595"/>
          <a:ext cx="4027805" cy="1834515"/>
        </p:xfrm>
        <a:graphic>
          <a:graphicData uri="http://schemas.openxmlformats.org/drawingml/2006/table">
            <a:tbl>
              <a:tblPr/>
              <a:tblGrid>
                <a:gridCol w="694690"/>
                <a:gridCol w="694055"/>
                <a:gridCol w="852805"/>
                <a:gridCol w="694055"/>
                <a:gridCol w="1092200"/>
              </a:tblGrid>
              <a:tr h="457835">
                <a:tc>
                  <a:txBody>
                    <a:bodyPr/>
                    <a:p>
                      <a:pPr algn="ctr" fontAlgn="ctr"/>
                      <a:r>
                        <a:rPr lang="en-US" sz="12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sample</a:t>
                      </a:r>
                      <a:endParaRPr lang="en-US" sz="12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pairs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duplicates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rmdup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rmduped_rate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AGS1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17339714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27889242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6790186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19.58%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AGS2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20472962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27795522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13150402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32.12%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N87_1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4561975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8956546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167404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1.83%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7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N87_2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7029122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13653046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405198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2.88%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37" marR="7937" marT="7937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78815" y="1217295"/>
            <a:ext cx="407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reads</a:t>
            </a:r>
            <a:r>
              <a:rPr lang="zh-CN" altLang="en-US"/>
              <a:t>数量比对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6545" y="146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merge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296545" y="146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merge</a:t>
            </a:r>
            <a:endParaRPr lang="en-US" altLang="zh-CN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82065" y="1550670"/>
          <a:ext cx="163449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800100" progId="Excel.Sheet.12">
                  <p:embed/>
                </p:oleObj>
              </mc:Choice>
              <mc:Fallback>
                <p:oleObj name="" showAsIcon="1" r:id="rId1" imgW="971550" imgH="800100" progId="Excel.Sheet.12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2065" y="1550670"/>
                        <a:ext cx="163449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296545" y="146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merge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8180" y="0"/>
            <a:ext cx="4792980" cy="2225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2307590"/>
            <a:ext cx="6155055" cy="45504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86.5933044433594,&quot;left&quot;:8.05,&quot;top&quot;:36.65,&quot;width&quot;:928.776513671875}"/>
</p:tagLst>
</file>

<file path=ppt/tags/tag2.xml><?xml version="1.0" encoding="utf-8"?>
<p:tagLst xmlns:p="http://schemas.openxmlformats.org/presentationml/2006/main">
  <p:tag name="KSO_WM_DIAGRAM_VIRTUALLY_FRAME" val="{&quot;height&quot;:486.5933044433594,&quot;left&quot;:8.05,&quot;top&quot;:36.65,&quot;width&quot;:928.776513671875}"/>
</p:tagLst>
</file>

<file path=ppt/tags/tag3.xml><?xml version="1.0" encoding="utf-8"?>
<p:tagLst xmlns:p="http://schemas.openxmlformats.org/presentationml/2006/main">
  <p:tag name="KSO_WM_DIAGRAM_VIRTUALLY_FRAME" val="{&quot;height&quot;:486.5933044433594,&quot;left&quot;:8.05,&quot;top&quot;:36.65,&quot;width&quot;:928.776513671875}"/>
</p:tagLst>
</file>

<file path=ppt/tags/tag4.xml><?xml version="1.0" encoding="utf-8"?>
<p:tagLst xmlns:p="http://schemas.openxmlformats.org/presentationml/2006/main">
  <p:tag name="KSO_WM_DIAGRAM_VIRTUALLY_FRAME" val="{&quot;height&quot;:486.5933044433594,&quot;left&quot;:8.05,&quot;top&quot;:36.65,&quot;width&quot;:928.776513671875}"/>
</p:tagLst>
</file>

<file path=ppt/tags/tag5.xml><?xml version="1.0" encoding="utf-8"?>
<p:tagLst xmlns:p="http://schemas.openxmlformats.org/presentationml/2006/main">
  <p:tag name="KSO_WM_DIAGRAM_VIRTUALLY_FRAME" val="{&quot;height&quot;:486.5933044433594,&quot;left&quot;:8.05,&quot;top&quot;:36.65,&quot;width&quot;:928.776513671875}"/>
</p:tagLst>
</file>

<file path=ppt/tags/tag6.xml><?xml version="1.0" encoding="utf-8"?>
<p:tagLst xmlns:p="http://schemas.openxmlformats.org/presentationml/2006/main">
  <p:tag name="KSO_WM_DIAGRAM_VIRTUALLY_FRAME" val="{&quot;height&quot;:486.5933044433594,&quot;left&quot;:8.05,&quot;top&quot;:36.65,&quot;width&quot;:928.776513671875}"/>
</p:tagLst>
</file>

<file path=ppt/tags/tag7.xml><?xml version="1.0" encoding="utf-8"?>
<p:tagLst xmlns:p="http://schemas.openxmlformats.org/presentationml/2006/main">
  <p:tag name="TABLE_ENDDRAG_ORIGIN_RECT" val="313*135"/>
  <p:tag name="TABLE_ENDDRAG_RECT" val="91*69*313*135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WPS 演示</Application>
  <PresentationFormat>宽屏</PresentationFormat>
  <Paragraphs>80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Excel.Sheet.12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哈哈园</dc:creator>
  <cp:lastModifiedBy>李乾坤</cp:lastModifiedBy>
  <cp:revision>27</cp:revision>
  <dcterms:created xsi:type="dcterms:W3CDTF">2023-08-09T12:44:00Z</dcterms:created>
  <dcterms:modified xsi:type="dcterms:W3CDTF">2025-02-14T09:12:21Z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2052-12.1.0.19770</vt:lpwstr>
  </property>
</Properties>
</file>